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26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DABA5E-960B-4ADB-B49F-39477F05278A}" type="datetimeFigureOut">
              <a:rPr lang="en-US" smtClean="0"/>
              <a:pPr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3.xml"/><Relationship Id="rId7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5.xml"/><Relationship Id="rId10" Type="http://schemas.openxmlformats.org/officeDocument/2006/relationships/slide" Target="slide27.xml"/><Relationship Id="rId4" Type="http://schemas.openxmlformats.org/officeDocument/2006/relationships/slide" Target="slide23.xml"/><Relationship Id="rId9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071219"/>
              </p:ext>
            </p:extLst>
          </p:nvPr>
        </p:nvGraphicFramePr>
        <p:xfrm>
          <a:off x="2514600" y="762000"/>
          <a:ext cx="4663440" cy="2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5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6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7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8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9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0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23410" y="0"/>
            <a:ext cx="3920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Kindergarten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55320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Start slideshow to start game.</a:t>
            </a:r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599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 + 2 = ____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3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0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5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 had 2 pieces of candy, I ate 1 piece of candy.  Now I have ___ pieces of candy.  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0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3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1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5 + 2 = ____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7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4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3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My mom had 2 dogs she had to give away 1 dog. Now she has ___ dog.  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2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3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0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97720"/>
              </p:ext>
            </p:extLst>
          </p:nvPr>
        </p:nvGraphicFramePr>
        <p:xfrm>
          <a:off x="2388999" y="891375"/>
          <a:ext cx="4663440" cy="2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23412" y="0"/>
            <a:ext cx="3920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Kindergarten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 – 2 = ____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2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/>
              <a:t>4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1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0</a:t>
            </a:r>
          </a:p>
          <a:p>
            <a:pPr marL="342900" indent="-342900"/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 had 3 apples I ate 1.  Now I have ____ apples.  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5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2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4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6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Jenna had 1 orange, she ate 1 orange. </a:t>
            </a:r>
            <a:r>
              <a:rPr lang="en-US" sz="4400" dirty="0"/>
              <a:t> </a:t>
            </a:r>
            <a:r>
              <a:rPr lang="en-US" sz="4400" dirty="0" smtClean="0"/>
              <a:t>Now she has ____ oranges.  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0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1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2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4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73394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 + 3 = ____ 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7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6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1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10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</a:p>
          <a:p>
            <a:pPr marL="342900" indent="-342900"/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100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200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300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100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200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300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 – 3 = ____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1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3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2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5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391400" y="5638800"/>
            <a:ext cx="1219200" cy="990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2209800"/>
            <a:ext cx="62185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Correct Answer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 to game board.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 + 3 = ____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</a:t>
            </a:r>
            <a:r>
              <a:rPr lang="en-US" sz="4400" dirty="0"/>
              <a:t>9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</a:t>
            </a:r>
            <a:r>
              <a:rPr lang="en-US" sz="4400" dirty="0"/>
              <a:t>6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10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4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 had 4 apples, I found 3 more.  Now I have ____ apples.  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6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7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3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1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288</TotalTime>
  <Words>726</Words>
  <Application>Microsoft Office PowerPoint</Application>
  <PresentationFormat>On-screen Show (4:3)</PresentationFormat>
  <Paragraphs>189</Paragraphs>
  <Slides>53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jcps</dc:creator>
  <cp:lastModifiedBy>ius student</cp:lastModifiedBy>
  <cp:revision>45</cp:revision>
  <dcterms:created xsi:type="dcterms:W3CDTF">2008-03-05T11:51:10Z</dcterms:created>
  <dcterms:modified xsi:type="dcterms:W3CDTF">2012-03-19T23:25:31Z</dcterms:modified>
</cp:coreProperties>
</file>